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343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4" r:id="rId12"/>
    <p:sldId id="296" r:id="rId13"/>
    <p:sldId id="305" r:id="rId14"/>
    <p:sldId id="297" r:id="rId15"/>
    <p:sldId id="331" r:id="rId16"/>
    <p:sldId id="302" r:id="rId17"/>
    <p:sldId id="326" r:id="rId18"/>
    <p:sldId id="260" r:id="rId19"/>
    <p:sldId id="304" r:id="rId20"/>
    <p:sldId id="309" r:id="rId21"/>
    <p:sldId id="327" r:id="rId22"/>
    <p:sldId id="312" r:id="rId23"/>
    <p:sldId id="322" r:id="rId24"/>
    <p:sldId id="316" r:id="rId25"/>
    <p:sldId id="317" r:id="rId26"/>
    <p:sldId id="313" r:id="rId27"/>
    <p:sldId id="314" r:id="rId28"/>
    <p:sldId id="315" r:id="rId29"/>
    <p:sldId id="333" r:id="rId30"/>
    <p:sldId id="32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ora" pitchFamily="2" charset="0"/>
      <p:regular r:id="rId37"/>
      <p:bold r:id="rId38"/>
      <p:italic r:id="rId39"/>
      <p:boldItalic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nal presentation" id="{6B36B683-06C9-4C3F-BE0A-4B28488FEBFA}">
          <p14:sldIdLst>
            <p14:sldId id="34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</p14:sldIdLst>
        </p14:section>
        <p14:section name="Project proposal" id="{C0241B43-6C3C-477C-A035-E3E65CE0CC3E}">
          <p14:sldIdLst/>
        </p14:section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D9C4EC"/>
    <a:srgbClr val="E6D1F2"/>
    <a:srgbClr val="0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DC99F-9FD0-4D66-8D99-376E12BCF9EA}" v="4" dt="2022-07-13T12:29:15.472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78" autoAdjust="0"/>
  </p:normalViewPr>
  <p:slideViewPr>
    <p:cSldViewPr snapToGrid="0">
      <p:cViewPr varScale="1">
        <p:scale>
          <a:sx n="52" d="100"/>
          <a:sy n="52" d="100"/>
        </p:scale>
        <p:origin x="1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B45DC99F-9FD0-4D66-8D99-376E12BCF9EA}"/>
    <pc:docChg chg="undo custSel addSld delSld modSld addSection modSection">
      <pc:chgData name="Nina Droste" userId="1edfd732-d7c9-46f5-9b88-169112d0488b" providerId="ADAL" clId="{B45DC99F-9FD0-4D66-8D99-376E12BCF9EA}" dt="2022-07-13T12:29:19.229" v="39" actId="729"/>
      <pc:docMkLst>
        <pc:docMk/>
      </pc:docMkLst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0" sldId="260"/>
        </pc:sldMkLst>
      </pc:sldChg>
      <pc:sldChg chg="modSp 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953757141" sldId="296"/>
        </pc:sldMkLst>
        <pc:spChg chg="mod">
          <ac:chgData name="Nina Droste" userId="1edfd732-d7c9-46f5-9b88-169112d0488b" providerId="ADAL" clId="{B45DC99F-9FD0-4D66-8D99-376E12BCF9EA}" dt="2022-07-13T12:26:02.988" v="25" actId="20577"/>
          <ac:spMkLst>
            <pc:docMk/>
            <pc:sldMk cId="1953757141" sldId="296"/>
            <ac:spMk id="2" creationId="{A3096E63-8829-5AC5-490C-9AFF2CB17A6C}"/>
          </ac:spMkLst>
        </pc:spChg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676416394" sldId="297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3731420000" sldId="30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93426587" sldId="304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731064945" sldId="305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816490007" sldId="309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04774002" sldId="312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4073534381" sldId="313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856547729" sldId="314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344235837" sldId="315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228161057" sldId="316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887655893" sldId="317"/>
        </pc:sldMkLst>
      </pc:sldChg>
      <pc:sldChg chg="add del mod modShow">
        <pc:chgData name="Nina Droste" userId="1edfd732-d7c9-46f5-9b88-169112d0488b" providerId="ADAL" clId="{B45DC99F-9FD0-4D66-8D99-376E12BCF9EA}" dt="2022-07-13T12:29:19.229" v="39" actId="729"/>
        <pc:sldMkLst>
          <pc:docMk/>
          <pc:sldMk cId="1502924482" sldId="320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244343416" sldId="32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509734218" sldId="326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250915153" sldId="327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102827690" sldId="331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927930613" sldId="333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4028750367" sldId="334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2200210887" sldId="335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58279318" sldId="336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072285114" sldId="337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813889" sldId="338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856464328" sldId="339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928308700" sldId="340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80674186" sldId="341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195826500" sldId="342"/>
        </pc:sldMkLst>
      </pc:sldChg>
      <pc:sldChg chg="add">
        <pc:chgData name="Nina Droste" userId="1edfd732-d7c9-46f5-9b88-169112d0488b" providerId="ADAL" clId="{B45DC99F-9FD0-4D66-8D99-376E12BCF9EA}" dt="2022-07-13T12:27:56.720" v="32"/>
        <pc:sldMkLst>
          <pc:docMk/>
          <pc:sldMk cId="3980026980" sldId="343"/>
        </pc:sldMkLst>
      </pc:sldChg>
      <pc:sldChg chg="add">
        <pc:chgData name="Nina Droste" userId="1edfd732-d7c9-46f5-9b88-169112d0488b" providerId="ADAL" clId="{B45DC99F-9FD0-4D66-8D99-376E12BCF9EA}" dt="2022-07-13T12:29:15.467" v="38"/>
        <pc:sldMkLst>
          <pc:docMk/>
          <pc:sldMk cId="777635218" sldId="344"/>
        </pc:sldMkLst>
      </pc:sldChg>
    </pc:docChg>
  </pc:docChgLst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4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3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79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70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90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08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87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81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3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75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7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8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6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0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280674186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On-screen Show (16:9)</PresentationFormat>
  <Paragraphs>148</Paragraphs>
  <Slides>30</Slides>
  <Notes>25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Quattrocento Sans</vt:lpstr>
      <vt:lpstr>Calibri</vt:lpstr>
      <vt:lpstr>Lora</vt:lpstr>
      <vt:lpstr>Viola template</vt:lpstr>
      <vt:lpstr>The Role of TRAs in Early Embryonic Development</vt:lpstr>
      <vt:lpstr>PowerPoint Presentation</vt:lpstr>
      <vt:lpstr>Sub questions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Thank you for your attention!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Nina Droste</cp:lastModifiedBy>
  <cp:revision>8</cp:revision>
  <dcterms:modified xsi:type="dcterms:W3CDTF">2022-07-13T12:29:24Z</dcterms:modified>
</cp:coreProperties>
</file>